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1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9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61409B5D-E306-344D-8820-A6571CF912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5E214EB-2CEB-5D4E-8F43-2572A08F79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A98E7-CF00-4E4F-8881-2AC9567DE6F0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40E923-5798-D943-8143-77199307D4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A79E1AC-D171-5B48-9951-7CA051E908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A7D7A-2106-1449-9805-7D479E8C3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5325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98201D-210B-8D4E-819A-81C1C161E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F0A2BF-C6C3-E845-AC47-196AE3007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C03081-A985-6946-B2C3-EAF50F36E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48CA50-C55E-BF4D-99B8-C3CBA90B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6716A7-F65F-F740-8B5A-5530061E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50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85832-AE6E-E248-911A-1571D8B2D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F5C94CE-8A25-8241-BDC8-F89CA97AA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6D0379-C52B-634E-B15E-8C164D31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1235D-01C8-FB49-98CA-45F71B9C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5EE1BA-99FB-854F-B793-46288FDA9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95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9CEA56-51F4-E14E-B91D-E6F9F763B3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803CC74-43CA-5543-92EC-F9E8B34A9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3F06D9-97F5-5A4C-B651-009B8C79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5BE66E-F83D-8F42-85FE-6A3E8EF7E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0AAAA1-F206-C544-A01E-32F4CCCC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86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0F3306-C0D0-D147-B867-E934AF948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A0C0C0-F165-9448-90B4-C0ECD3DA2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802924-E8CA-3242-A851-3E60792BE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B4A3DF-8699-544F-A49F-F7608BB10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30DA70-1635-4842-992F-B06520CAC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479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B9890-DFE1-8F43-80E0-99B4B3B6D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649051E-DF08-124A-BF10-7B011FCD3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F9B3D5-FE18-9E4E-A947-9DE20EEB1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5F4B98-9DEB-FC49-B6F7-F8EDA8E1B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8BAD6F-A4BE-3D49-B1EE-80529CF96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59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615B0-61D8-4144-9A40-481FC6E20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0B8D8D-3598-3640-AFCA-81487119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0B85C3B-1D8C-D545-BF45-02D0CE666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F7534C-FE9A-9B40-BBF3-D0F93A70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2464C3-4AD4-744B-8E4A-1F71F1248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8E858E6-6541-7247-BA3B-9C21B070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82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1D864-6EB8-174F-A1CE-8884227E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6776"/>
            <a:ext cx="10515600" cy="823912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446149-CBCA-DF44-BA2F-3EFD47F05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0B7A95C-1EEB-D244-902A-9A0EC67E9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8098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5135C20-9AC6-C14A-9910-8BB8DF3272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A379F6D-4018-B944-A22A-FE12CCE242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098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1D8C4D3-8B59-814D-8D78-C0B9306FFF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532438"/>
            <a:ext cx="2743200" cy="365125"/>
          </a:xfrm>
        </p:spPr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D7EE9E9-9712-914D-B6F0-B72061AD8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532438"/>
            <a:ext cx="41148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8394649-48E3-3E4D-B7F1-67DFC922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532438"/>
            <a:ext cx="2743200" cy="365125"/>
          </a:xfrm>
        </p:spPr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369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1211B6-1FD5-A24E-9B8E-F975DB8ED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7123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D48521F-842B-4941-9C20-0076AB915B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430520"/>
            <a:ext cx="2743200" cy="365125"/>
          </a:xfrm>
        </p:spPr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FE8D366-1A32-8747-B379-AB133AFD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430520"/>
            <a:ext cx="41148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2023AD8-45BF-E04F-965E-0046B79CC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430520"/>
            <a:ext cx="2743200" cy="365125"/>
          </a:xfrm>
        </p:spPr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98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763F052-D4B4-294D-B985-E1118A19F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A594AE6-27F1-2043-979A-93691F1D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CCCF86C-9C72-7343-AA37-EC0882557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916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14915-4105-E34B-BCF9-2D7EAD9FA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A3A602-9A98-8947-BA22-8D771192E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D03C44-E576-B348-82FA-E92D539EC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D485EAD-B9F3-9D42-8DD1-FB5060743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F64C23-94A3-D041-B508-48BD4B63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4716B60-D202-144B-B09F-D37EBDAA5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28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99F4A-4B06-8946-9E50-3F0705F0B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8A01EF4-C3FF-AC4A-B6C9-97B890C188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17A4266-46DA-B845-9D4A-03CD9E101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9246072-51B0-2E4A-9F30-597A3728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D24D2DA-E0E2-2841-8978-46A6536B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8CB5817-969E-1448-9263-87A1F0709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55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AFCCC91-BD7A-DE4E-91C5-0ED778EA4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FF26DC-484A-AE4E-A515-7DC095790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50B78F-D84F-FA4E-9BCA-4946EC043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71C1F-9AB0-214F-BDEC-19A2945A2A43}" type="datetimeFigureOut">
              <a:rPr lang="pt-BR" smtClean="0"/>
              <a:t>18/08/2020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5D6F96-B4E2-314B-BF72-E684415D3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87254-C682-5F47-9B53-A65FADBBC4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BF9B4-13F4-CB46-A2EE-0F8B59E6EEB5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6BECB9A6-9945-D642-BCEC-DC53A85F13F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48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8993C-0943-624C-9CF3-0F9633A5E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344A9F-0E61-3C41-A818-ECB4B18FDB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EC86925-746B-8040-912F-EF3941CF15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CB9E732-B665-824A-ACBD-5A2F219C09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701F527-4F75-0E49-A55C-E59297D2648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0213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Fábio R Guaragni</dc:creator>
  <cp:lastModifiedBy>Dai Bentivi</cp:lastModifiedBy>
  <cp:revision>4</cp:revision>
  <dcterms:created xsi:type="dcterms:W3CDTF">2020-08-18T22:46:56Z</dcterms:created>
  <dcterms:modified xsi:type="dcterms:W3CDTF">2020-08-18T23:24:29Z</dcterms:modified>
</cp:coreProperties>
</file>